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2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64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7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8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09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60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6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93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59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32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DE5C0-84D1-43B0-8DB2-0CD4C3E5058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43BB0-3A6D-4AF2-87DC-9C5F74398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34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NASA’s Personality Test, YO!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27"/>
          <a:stretch/>
        </p:blipFill>
        <p:spPr>
          <a:xfrm>
            <a:off x="609600" y="2057400"/>
            <a:ext cx="7985073" cy="3749040"/>
          </a:xfrm>
        </p:spPr>
      </p:pic>
    </p:spTree>
    <p:extLst>
      <p:ext uri="{BB962C8B-B14F-4D97-AF65-F5344CB8AC3E}">
        <p14:creationId xmlns:p14="http://schemas.microsoft.com/office/powerpoint/2010/main" val="2519586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73"/>
          <a:stretch/>
        </p:blipFill>
        <p:spPr>
          <a:xfrm>
            <a:off x="533400" y="1295400"/>
            <a:ext cx="8001000" cy="353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039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43000"/>
            <a:ext cx="7612380" cy="421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3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93678"/>
            <a:ext cx="7469453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29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4"/>
            <a:ext cx="8229600" cy="388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717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00200"/>
            <a:ext cx="7326630" cy="368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998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79"/>
          <a:stretch/>
        </p:blipFill>
        <p:spPr>
          <a:xfrm>
            <a:off x="762000" y="1219200"/>
            <a:ext cx="7555230" cy="19287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92"/>
          <a:stretch/>
        </p:blipFill>
        <p:spPr>
          <a:xfrm>
            <a:off x="762000" y="3048000"/>
            <a:ext cx="7555230" cy="130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158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255"/>
          <a:stretch/>
        </p:blipFill>
        <p:spPr>
          <a:xfrm>
            <a:off x="609600" y="1237738"/>
            <a:ext cx="7829550" cy="344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667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457200" y="1447800"/>
            <a:ext cx="7829550" cy="326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766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84"/>
          <a:stretch/>
        </p:blipFill>
        <p:spPr>
          <a:xfrm>
            <a:off x="457200" y="1125940"/>
            <a:ext cx="7806690" cy="15979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344"/>
          <a:stretch/>
        </p:blipFill>
        <p:spPr>
          <a:xfrm>
            <a:off x="685800" y="3024127"/>
            <a:ext cx="7806690" cy="19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437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16"/>
          <a:stretch/>
        </p:blipFill>
        <p:spPr>
          <a:xfrm>
            <a:off x="304800" y="1191677"/>
            <a:ext cx="8001000" cy="320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321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Office PowerPoint</Application>
  <PresentationFormat>On-screen Show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NASA’s Personality Test, YO!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</dc:creator>
  <cp:lastModifiedBy>.</cp:lastModifiedBy>
  <cp:revision>3</cp:revision>
  <dcterms:created xsi:type="dcterms:W3CDTF">2012-08-21T15:06:16Z</dcterms:created>
  <dcterms:modified xsi:type="dcterms:W3CDTF">2012-08-21T15:15:28Z</dcterms:modified>
</cp:coreProperties>
</file>